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1" r:id="rId3"/>
    <p:sldId id="256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8"/>
    <p:restoredTop sz="94693"/>
  </p:normalViewPr>
  <p:slideViewPr>
    <p:cSldViewPr snapToGrid="0" snapToObjects="1">
      <p:cViewPr varScale="1">
        <p:scale>
          <a:sx n="114" d="100"/>
          <a:sy n="114" d="100"/>
        </p:scale>
        <p:origin x="17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tiff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94D51-27DB-7F42-B087-A727EB68FF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33CD3E-6C69-8D4E-9700-26C14EE3B3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8C0663-01C8-3740-B2E0-AE5785560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E55BF-3E21-F946-B008-AA601D47E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E4CE6-D6B4-F84D-BDB6-B2CE0CA58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384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A1A04-6171-CC45-B3A0-B895913B7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9E19C2-AE4F-C044-BE9E-D07102A27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F7AE9-5923-D143-A11E-90E1C2E9C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5C5C08-09DE-D847-AABB-52421C41B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632D1-BC0D-544B-9364-BE702BDC4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55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9E7D07-8E7A-7E49-B16F-3565423B79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E38672-A6F0-6840-9CC8-0BF3DFD1D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32F8C-2F55-C748-82DA-7FA08F21E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936DE-3AF6-A347-82FD-6AF13AA6B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27954-1D57-9642-9D1E-55C9D7EB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335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56D1F-CE3F-5143-87D8-3CC20E5F5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73B43-F581-734A-97E7-0CDCADA0E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B9B5-39C5-F14F-BCE5-CABC810C7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9791F-2EAE-4D4F-9FED-1A7051FAA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4201B-842B-CF4D-B52C-FEBE09223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577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9AD2C-B62E-DF4D-97FE-758DCBA93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74831-6215-CE40-B386-4DE5257E1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D3391-33DB-644E-974D-DCFB21C2B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E2759-28F0-8044-A42E-DA092A469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4242F-E6FE-B248-8E45-2BB88ECFD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169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A6F48-2F46-F941-A18F-FB2E108F0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3A8BB-7829-164D-9502-7AB8660B3D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4BEF14-4AFB-744E-8357-4F1052A08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EF67A-33F5-D249-8444-8C03DBA7A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E7A229-E657-5A49-8AF4-7630862C1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3C618-2205-0241-9507-BE47889FD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10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675E4-6A25-894B-8008-6DB579212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6CD62-20A8-4744-BB6B-6625CF111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F52B7-1139-4C42-A5E8-BE52B3B1F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4B9436-6F17-A144-A1FE-BA01155A8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549B32-8672-5C4F-88F5-6970C94BDD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D65B29-9AF4-8A4C-AA1B-7D3512832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F64EE4-B4AA-5A44-9C8B-9BF20EEE3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2894D7-79CE-1048-81D0-4E1D7CBF0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82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BCF42-59CB-0948-AE9E-66B6064C4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8F17C1-1FCE-B443-A9A6-7083E9B3C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B20E3C-2681-204F-90E8-29F3C62B7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593EE4-F740-FD43-9D04-6ADBA0DE7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338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B47D97-D877-4D4D-BEDD-E90DFA0CF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0D393-0ED2-9F40-A2DB-E1F51968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66F6B9-B304-4F41-94EC-DBAAF415A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589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70C49-6146-0449-8B96-5D224068C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9D27A-0054-734A-ACFF-7A4F04035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BC3057-778B-734D-B2CF-F62D22B4EF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C44F4-9BF3-3041-859B-4C62849B4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E9B057-EF0D-C740-A652-3C5968C76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31E948-4713-C644-9B6D-D43716AAA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5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33486-3C56-8E4A-9DF0-CA8BD8B13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480EC9-CEED-9A4D-B964-2E0B78D133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797CD8-1E02-3C44-A4F4-33B70DE82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62A32D-092B-834E-824E-B21587F05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B7A0EE-86BE-B749-8FEC-1E217BF49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99D19-A474-1F45-920B-1F782AC5D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45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871E5-FD23-BD40-8DCE-7CBE34942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366A1B-C976-584C-8477-2B5022284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3802E-6C4B-CB4B-83DD-E8B7BDDFC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96A03-B975-E647-97CD-715BCE3BF0B4}" type="datetimeFigureOut">
              <a:rPr lang="en-US" smtClean="0"/>
              <a:t>4/29/19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4D2F5-1092-1047-BB7C-232E163E84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F0FBF-3FA9-D842-B0D2-AF59B49ADB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29304-1CC9-AF41-A27F-A00D0D2C16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06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FE67A1-11CF-0E41-99D9-B14DB136D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664" y="730250"/>
            <a:ext cx="3975100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07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D4A6B01E-C2BF-8843-A44D-1274356F588A}"/>
              </a:ext>
            </a:extLst>
          </p:cNvPr>
          <p:cNvGrpSpPr>
            <a:grpSpLocks noChangeAspect="1"/>
          </p:cNvGrpSpPr>
          <p:nvPr/>
        </p:nvGrpSpPr>
        <p:grpSpPr>
          <a:xfrm>
            <a:off x="5147480" y="834263"/>
            <a:ext cx="816535" cy="4654800"/>
            <a:chOff x="3082465" y="834264"/>
            <a:chExt cx="633542" cy="3611615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17C74D1-A7F9-714F-B110-E16050821E7F}"/>
                </a:ext>
              </a:extLst>
            </p:cNvPr>
            <p:cNvSpPr/>
            <p:nvPr/>
          </p:nvSpPr>
          <p:spPr>
            <a:xfrm>
              <a:off x="3082465" y="834264"/>
              <a:ext cx="633542" cy="6335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9EEC7342-19ED-AA4B-AE74-069644DA424A}"/>
                </a:ext>
              </a:extLst>
            </p:cNvPr>
            <p:cNvSpPr/>
            <p:nvPr/>
          </p:nvSpPr>
          <p:spPr>
            <a:xfrm>
              <a:off x="3097802" y="1544364"/>
              <a:ext cx="602868" cy="173934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688CC0F-82C3-6C4B-9F30-5FC97E5C00FB}"/>
                </a:ext>
              </a:extLst>
            </p:cNvPr>
            <p:cNvGrpSpPr/>
            <p:nvPr/>
          </p:nvGrpSpPr>
          <p:grpSpPr>
            <a:xfrm>
              <a:off x="3318999" y="3094157"/>
              <a:ext cx="295704" cy="1351722"/>
              <a:chOff x="3318999" y="3094157"/>
              <a:chExt cx="295704" cy="1175069"/>
            </a:xfrm>
            <a:solidFill>
              <a:schemeClr val="accent1"/>
            </a:solidFill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A7D92643-383E-E14A-B2C2-A8FBB486B17F}"/>
                  </a:ext>
                </a:extLst>
              </p:cNvPr>
              <p:cNvSpPr/>
              <p:nvPr/>
            </p:nvSpPr>
            <p:spPr>
              <a:xfrm rot="20178236">
                <a:off x="3346346" y="3094157"/>
                <a:ext cx="268357" cy="73438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7BB6B003-0EBC-D24E-B02F-ABCF5D439C0D}"/>
                  </a:ext>
                </a:extLst>
              </p:cNvPr>
              <p:cNvSpPr/>
              <p:nvPr/>
            </p:nvSpPr>
            <p:spPr>
              <a:xfrm rot="1755876">
                <a:off x="3318999" y="3534840"/>
                <a:ext cx="268357" cy="73438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6813213-0C8D-E248-9B6C-7D20A88A5DE9}"/>
                </a:ext>
              </a:extLst>
            </p:cNvPr>
            <p:cNvSpPr/>
            <p:nvPr/>
          </p:nvSpPr>
          <p:spPr>
            <a:xfrm>
              <a:off x="3301526" y="1700897"/>
              <a:ext cx="195419" cy="94421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DDCF9E7-546B-A747-8F8D-9A35B8802247}"/>
              </a:ext>
            </a:extLst>
          </p:cNvPr>
          <p:cNvGrpSpPr>
            <a:grpSpLocks noChangeAspect="1"/>
          </p:cNvGrpSpPr>
          <p:nvPr/>
        </p:nvGrpSpPr>
        <p:grpSpPr>
          <a:xfrm>
            <a:off x="7001203" y="834263"/>
            <a:ext cx="1524318" cy="4654800"/>
            <a:chOff x="4055272" y="834264"/>
            <a:chExt cx="1182704" cy="3611615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B0D6054-DCBF-E44A-B380-C53B396A6E29}"/>
                </a:ext>
              </a:extLst>
            </p:cNvPr>
            <p:cNvSpPr/>
            <p:nvPr/>
          </p:nvSpPr>
          <p:spPr>
            <a:xfrm>
              <a:off x="4055272" y="834264"/>
              <a:ext cx="633542" cy="6335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6E1D4EA3-F4E8-FA43-A1F2-3AE156336C76}"/>
                </a:ext>
              </a:extLst>
            </p:cNvPr>
            <p:cNvSpPr/>
            <p:nvPr/>
          </p:nvSpPr>
          <p:spPr>
            <a:xfrm>
              <a:off x="4070609" y="1544364"/>
              <a:ext cx="602868" cy="173934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51A7CB9-7C89-A649-8BEA-8E6D9958DAD7}"/>
                </a:ext>
              </a:extLst>
            </p:cNvPr>
            <p:cNvGrpSpPr/>
            <p:nvPr/>
          </p:nvGrpSpPr>
          <p:grpSpPr>
            <a:xfrm>
              <a:off x="4291806" y="3094157"/>
              <a:ext cx="295704" cy="1351722"/>
              <a:chOff x="3318999" y="3094157"/>
              <a:chExt cx="295704" cy="1175069"/>
            </a:xfrm>
            <a:solidFill>
              <a:schemeClr val="accent1"/>
            </a:solidFill>
          </p:grpSpPr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C20A3E5A-BC64-2D4F-855D-18EF6F9FF560}"/>
                  </a:ext>
                </a:extLst>
              </p:cNvPr>
              <p:cNvSpPr/>
              <p:nvPr/>
            </p:nvSpPr>
            <p:spPr>
              <a:xfrm rot="20178236">
                <a:off x="3346346" y="3094157"/>
                <a:ext cx="268357" cy="73438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AD1CB944-D954-7C43-BA90-4281ECD294EE}"/>
                  </a:ext>
                </a:extLst>
              </p:cNvPr>
              <p:cNvSpPr/>
              <p:nvPr/>
            </p:nvSpPr>
            <p:spPr>
              <a:xfrm rot="1755876">
                <a:off x="3318999" y="3534840"/>
                <a:ext cx="268357" cy="73438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6805DEBF-C119-1C4F-A402-585CA2F68A97}"/>
                </a:ext>
              </a:extLst>
            </p:cNvPr>
            <p:cNvSpPr/>
            <p:nvPr/>
          </p:nvSpPr>
          <p:spPr>
            <a:xfrm rot="16200000">
              <a:off x="4668158" y="1326498"/>
              <a:ext cx="195419" cy="94421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E82EF4A-B2E8-EB49-AE98-D43873A1AF29}"/>
              </a:ext>
            </a:extLst>
          </p:cNvPr>
          <p:cNvGrpSpPr>
            <a:grpSpLocks noChangeAspect="1"/>
          </p:cNvGrpSpPr>
          <p:nvPr/>
        </p:nvGrpSpPr>
        <p:grpSpPr>
          <a:xfrm>
            <a:off x="9562707" y="834263"/>
            <a:ext cx="1769310" cy="4654800"/>
            <a:chOff x="7816857" y="834264"/>
            <a:chExt cx="1348950" cy="354889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C4FC25F-21AA-FD4C-BB0B-411F9D495DA6}"/>
                </a:ext>
              </a:extLst>
            </p:cNvPr>
            <p:cNvSpPr/>
            <p:nvPr/>
          </p:nvSpPr>
          <p:spPr>
            <a:xfrm>
              <a:off x="8174561" y="834264"/>
              <a:ext cx="633542" cy="6335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B35B0DCF-7629-0644-A6EA-69C3B70C1D06}"/>
                </a:ext>
              </a:extLst>
            </p:cNvPr>
            <p:cNvSpPr/>
            <p:nvPr/>
          </p:nvSpPr>
          <p:spPr>
            <a:xfrm>
              <a:off x="8055344" y="1590261"/>
              <a:ext cx="871976" cy="173934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08F165BF-6C03-5944-BF0C-B8A827D0F775}"/>
                </a:ext>
              </a:extLst>
            </p:cNvPr>
            <p:cNvSpPr/>
            <p:nvPr/>
          </p:nvSpPr>
          <p:spPr>
            <a:xfrm>
              <a:off x="8052624" y="3031435"/>
              <a:ext cx="268357" cy="1351722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E44E10B4-055F-204C-BAF4-E9B8BD2C143C}"/>
                </a:ext>
              </a:extLst>
            </p:cNvPr>
            <p:cNvSpPr/>
            <p:nvPr/>
          </p:nvSpPr>
          <p:spPr>
            <a:xfrm>
              <a:off x="8658963" y="3031435"/>
              <a:ext cx="268357" cy="1351722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18B25E1B-D9BF-6843-AE48-02D5F6C69BDD}"/>
                </a:ext>
              </a:extLst>
            </p:cNvPr>
            <p:cNvSpPr/>
            <p:nvPr/>
          </p:nvSpPr>
          <p:spPr>
            <a:xfrm>
              <a:off x="8970388" y="1659834"/>
              <a:ext cx="195419" cy="94421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2F15FC8E-1896-6046-8AD3-C31DFD854689}"/>
                </a:ext>
              </a:extLst>
            </p:cNvPr>
            <p:cNvSpPr/>
            <p:nvPr/>
          </p:nvSpPr>
          <p:spPr>
            <a:xfrm>
              <a:off x="7816857" y="1659834"/>
              <a:ext cx="195419" cy="94421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99872FA-8679-7141-828E-E7BCCCA35B27}"/>
              </a:ext>
            </a:extLst>
          </p:cNvPr>
          <p:cNvGrpSpPr>
            <a:grpSpLocks noChangeAspect="1"/>
          </p:cNvGrpSpPr>
          <p:nvPr/>
        </p:nvGrpSpPr>
        <p:grpSpPr>
          <a:xfrm>
            <a:off x="3281646" y="834263"/>
            <a:ext cx="828646" cy="4654800"/>
            <a:chOff x="2058735" y="834264"/>
            <a:chExt cx="633542" cy="3558831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2B4AF6ED-D235-AF4F-821D-AB7CF0624841}"/>
                </a:ext>
              </a:extLst>
            </p:cNvPr>
            <p:cNvSpPr/>
            <p:nvPr/>
          </p:nvSpPr>
          <p:spPr>
            <a:xfrm>
              <a:off x="2276765" y="3141955"/>
              <a:ext cx="268357" cy="123126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8D1EF8C7-7C82-E14A-AC02-DC7A9A46515B}"/>
                </a:ext>
              </a:extLst>
            </p:cNvPr>
            <p:cNvSpPr/>
            <p:nvPr/>
          </p:nvSpPr>
          <p:spPr>
            <a:xfrm>
              <a:off x="2182346" y="3161832"/>
              <a:ext cx="268357" cy="123126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F1C65F8-5E4C-B34C-93F2-1F85E8FE5B97}"/>
                </a:ext>
              </a:extLst>
            </p:cNvPr>
            <p:cNvSpPr/>
            <p:nvPr/>
          </p:nvSpPr>
          <p:spPr>
            <a:xfrm>
              <a:off x="2058735" y="834264"/>
              <a:ext cx="633542" cy="6335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FC2DBAB9-23F8-2A46-AC2F-DDF44FB99A54}"/>
                </a:ext>
              </a:extLst>
            </p:cNvPr>
            <p:cNvSpPr/>
            <p:nvPr/>
          </p:nvSpPr>
          <p:spPr>
            <a:xfrm>
              <a:off x="2074072" y="1544364"/>
              <a:ext cx="602868" cy="173934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48423D6B-A9D8-774A-B5B0-07F410581C26}"/>
                </a:ext>
              </a:extLst>
            </p:cNvPr>
            <p:cNvSpPr/>
            <p:nvPr/>
          </p:nvSpPr>
          <p:spPr>
            <a:xfrm>
              <a:off x="2277796" y="1700897"/>
              <a:ext cx="195419" cy="94421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01FAAA9-AACB-BB45-AB39-79A2737B2D94}"/>
              </a:ext>
            </a:extLst>
          </p:cNvPr>
          <p:cNvGrpSpPr>
            <a:grpSpLocks noChangeAspect="1"/>
          </p:cNvGrpSpPr>
          <p:nvPr/>
        </p:nvGrpSpPr>
        <p:grpSpPr>
          <a:xfrm>
            <a:off x="672285" y="834263"/>
            <a:ext cx="1572173" cy="4654800"/>
            <a:chOff x="2058735" y="834264"/>
            <a:chExt cx="1202006" cy="3558831"/>
          </a:xfrm>
        </p:grpSpPr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9CD56E78-E392-F143-84C9-02DF36DF2916}"/>
                </a:ext>
              </a:extLst>
            </p:cNvPr>
            <p:cNvSpPr/>
            <p:nvPr/>
          </p:nvSpPr>
          <p:spPr>
            <a:xfrm>
              <a:off x="2276765" y="3141955"/>
              <a:ext cx="268357" cy="123126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41F7614F-FD3C-834E-B1B8-A07844F81AD0}"/>
                </a:ext>
              </a:extLst>
            </p:cNvPr>
            <p:cNvSpPr/>
            <p:nvPr/>
          </p:nvSpPr>
          <p:spPr>
            <a:xfrm>
              <a:off x="2182346" y="3161832"/>
              <a:ext cx="268357" cy="123126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F4CD87E-8C35-8241-BEBF-57649022E904}"/>
                </a:ext>
              </a:extLst>
            </p:cNvPr>
            <p:cNvSpPr/>
            <p:nvPr/>
          </p:nvSpPr>
          <p:spPr>
            <a:xfrm>
              <a:off x="2058735" y="834264"/>
              <a:ext cx="633542" cy="63354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D854782C-FE80-C645-AC8A-1902BA704132}"/>
                </a:ext>
              </a:extLst>
            </p:cNvPr>
            <p:cNvSpPr/>
            <p:nvPr/>
          </p:nvSpPr>
          <p:spPr>
            <a:xfrm>
              <a:off x="2074072" y="1544364"/>
              <a:ext cx="602868" cy="173934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CA493066-6C5B-A34D-8059-72126FABB88D}"/>
                </a:ext>
              </a:extLst>
            </p:cNvPr>
            <p:cNvSpPr/>
            <p:nvPr/>
          </p:nvSpPr>
          <p:spPr>
            <a:xfrm rot="16200000">
              <a:off x="2690923" y="1345031"/>
              <a:ext cx="195419" cy="944217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9490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colorful&#10;&#10;Description automatically generated">
            <a:extLst>
              <a:ext uri="{FF2B5EF4-FFF2-40B4-BE49-F238E27FC236}">
                <a16:creationId xmlns:a16="http://schemas.microsoft.com/office/drawing/2014/main" id="{6BF78A34-C2C9-4C4F-B2A1-060A3B0E1B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34686" y="864705"/>
            <a:ext cx="4709114" cy="484539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B13E759-F31A-E649-936C-A2592F8AD8DF}"/>
              </a:ext>
            </a:extLst>
          </p:cNvPr>
          <p:cNvSpPr/>
          <p:nvPr/>
        </p:nvSpPr>
        <p:spPr>
          <a:xfrm>
            <a:off x="3556000" y="1363011"/>
            <a:ext cx="801511" cy="801511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C3EA71-0587-3F4D-AB97-67E77C60D4C8}"/>
              </a:ext>
            </a:extLst>
          </p:cNvPr>
          <p:cNvSpPr/>
          <p:nvPr/>
        </p:nvSpPr>
        <p:spPr>
          <a:xfrm>
            <a:off x="5080000" y="3778831"/>
            <a:ext cx="801511" cy="801511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650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47256E-6253-944B-8B35-A2DA1BABB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973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Prabal Gupta</dc:creator>
  <cp:lastModifiedBy>Prabal Gupta</cp:lastModifiedBy>
  <cp:revision>11</cp:revision>
  <dcterms:created xsi:type="dcterms:W3CDTF">2019-04-29T01:54:46Z</dcterms:created>
  <dcterms:modified xsi:type="dcterms:W3CDTF">2019-04-29T17:58:49Z</dcterms:modified>
</cp:coreProperties>
</file>

<file path=docProps/thumbnail.jpeg>
</file>